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239B4-1CA9-0E4D-B179-342CBDAE7E2C}" type="datetimeFigureOut">
              <a:rPr lang="en-US" smtClean="0"/>
              <a:t>4/24/13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5B59E-8109-8C46-85DB-77585C724C8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Federal Expenditures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 450-457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1" name="Picture 1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8800" y="531276"/>
            <a:ext cx="8118000" cy="573088"/>
          </a:xfrm>
          <a:noFill/>
          <a:ln/>
        </p:spPr>
      </p:pic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800" y="1417638"/>
            <a:ext cx="8041800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6482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dirty="0"/>
              <a:t>Big Governments, Big Budgets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A big government requires lots of money.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As the size of government increases, so does its budget.</a:t>
            </a:r>
          </a:p>
          <a:p>
            <a:pPr>
              <a:lnSpc>
                <a:spcPct val="80000"/>
              </a:lnSpc>
            </a:pPr>
            <a:r>
              <a:rPr lang="en-US" dirty="0"/>
              <a:t>The Rise and Decline of the National Security State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In the 1950s and 1960s the Department of Defense received more than half the federal budget.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Defense now constitutes about one-sixth of all federal expenditures.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One reason for growth </a:t>
            </a:r>
            <a:r>
              <a:rPr lang="en-US" sz="2400" dirty="0"/>
              <a:t>of government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9" name="Picture 1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5561" y="583108"/>
            <a:ext cx="8281239" cy="5784355"/>
          </a:xfrm>
          <a:noFill/>
          <a:ln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/>
              <a:t>The Rise of the Social Service State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The biggest part of federal spending is now for </a:t>
            </a:r>
            <a:r>
              <a:rPr lang="en-US" sz="3200" i="1" dirty="0"/>
              <a:t>income security</a:t>
            </a:r>
            <a:r>
              <a:rPr lang="en-US" sz="3200" dirty="0"/>
              <a:t> programs.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Social Security is largest program</a:t>
            </a:r>
          </a:p>
          <a:p>
            <a:pPr lvl="2">
              <a:lnSpc>
                <a:spcPct val="90000"/>
              </a:lnSpc>
            </a:pPr>
            <a:r>
              <a:rPr lang="en-US" sz="2800" dirty="0"/>
              <a:t>Social Security has been expanded since 1935 to include disability benefits and Medicare.</a:t>
            </a:r>
          </a:p>
          <a:p>
            <a:pPr lvl="2">
              <a:lnSpc>
                <a:spcPct val="90000"/>
              </a:lnSpc>
            </a:pPr>
            <a:r>
              <a:rPr lang="en-US" sz="2800" dirty="0"/>
              <a:t>These benefit programs face financial problems with more recipients living longer.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Another reason for </a:t>
            </a:r>
            <a:r>
              <a:rPr lang="en-US" dirty="0"/>
              <a:t>government growth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7" name="Picture 1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9632" y="274638"/>
            <a:ext cx="7305076" cy="6330243"/>
          </a:xfrm>
          <a:noFill/>
          <a:ln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 err="1"/>
              <a:t>Incrementalism</a:t>
            </a:r>
            <a:endParaRPr lang="en-US" sz="3600" dirty="0"/>
          </a:p>
          <a:p>
            <a:pPr lvl="1"/>
            <a:r>
              <a:rPr lang="en-US" sz="3200" dirty="0"/>
              <a:t>The idea that last year’s budget is the best predictor of this year’s budget, plus some.</a:t>
            </a:r>
          </a:p>
          <a:p>
            <a:pPr lvl="1"/>
            <a:r>
              <a:rPr lang="en-US" sz="3200" dirty="0"/>
              <a:t>Agencies can safely assume they will get at least what they got last year.</a:t>
            </a:r>
          </a:p>
          <a:p>
            <a:pPr lvl="1"/>
            <a:r>
              <a:rPr lang="en-US" sz="3200" dirty="0"/>
              <a:t>Focus and debate on the increase over last year</a:t>
            </a:r>
          </a:p>
          <a:p>
            <a:pPr lvl="1"/>
            <a:r>
              <a:rPr lang="en-US" sz="3200" dirty="0"/>
              <a:t>Budgets tend </a:t>
            </a:r>
            <a:r>
              <a:rPr lang="en-US" dirty="0"/>
              <a:t>to go up a little each year.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 Expenditures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“Uncontrollable” Expenditures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Spending determined by the number of recipients, not a fixed dollar figure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Mainly entitlement programs where the government pays known benefits to an unknown number of recipients, e.g., Social Security</a:t>
            </a:r>
          </a:p>
          <a:p>
            <a:pPr lvl="1">
              <a:lnSpc>
                <a:spcPct val="90000"/>
              </a:lnSpc>
            </a:pPr>
            <a:r>
              <a:rPr lang="en-US" sz="3200" dirty="0"/>
              <a:t>The only way to control the expenditures is to change the rules.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244</Words>
  <Application>Microsoft Macintosh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Federal Expenditures</vt:lpstr>
      <vt:lpstr>Slide 2</vt:lpstr>
      <vt:lpstr>Federal Expenditures</vt:lpstr>
      <vt:lpstr>Slide 4</vt:lpstr>
      <vt:lpstr>Federal Expenditures</vt:lpstr>
      <vt:lpstr>Slide 6</vt:lpstr>
      <vt:lpstr>Federal Expenditures</vt:lpstr>
      <vt:lpstr>Federal Expenditures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Expenditures</dc:title>
  <dc:creator>madisonk</dc:creator>
  <cp:lastModifiedBy>madisonk</cp:lastModifiedBy>
  <cp:revision>2</cp:revision>
  <dcterms:created xsi:type="dcterms:W3CDTF">2013-04-24T13:07:11Z</dcterms:created>
  <dcterms:modified xsi:type="dcterms:W3CDTF">2013-04-24T13:12:41Z</dcterms:modified>
</cp:coreProperties>
</file>